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E153D1-5E1F-41E4-9830-B1E11990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5A24FE-66DD-4DFC-9773-82E478458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491DBD-2501-431D-8185-4FA166D4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A7FAE1-5688-4ADA-BFEB-B90CC5C0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B0AC7A-18A5-4300-B276-DD0A0590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70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A862A-22E9-4A10-BB3E-400F9315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C5D8B9-590B-4545-B7BD-DB7611DE0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41F454-2F81-4F47-80CE-10A51257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20EC78-0257-4D71-8477-6FCCA413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02B68E-1594-404C-8C31-9FB7435C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0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BBECD19-84F3-4DD3-83EB-A65968A63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8E59B5-0297-43DD-87F6-22B78DDE6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0BDA71-AD0C-49B7-A2C8-6BE513D6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E5B35C-446B-4E79-81ED-D92BD7A4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91A1CE-D213-47A2-BE84-B7D26CD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5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6DBAA-9D57-4EC5-AC1B-EB37225C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3124C0-A635-438E-8331-6AA08527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BF8783-670A-41B3-BCAC-43B16AEE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DD00CA-A24C-4634-971D-95EB0A34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EFB84F-99F3-4054-992E-83022CF6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10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88387-0CF1-4EDD-8D75-227129FF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398912-33C4-4171-B932-673089B7C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25B3A7-0780-4159-89D5-18DE0972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58CBBB-AE12-48D5-8B3D-3301B9E0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E532A1-6C1B-4EC1-A8E9-CD9C59F5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04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A35F1F-2046-439B-9BFF-39304CFB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6A9B71-80CA-4270-8BF6-0FA9F9013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EAFFE8-BD82-408E-B7D1-568B4AD05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8A5BD2-EEA8-4362-AB23-ACFCA632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2FAF22-0578-43E9-8663-4CBAE0B9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EC5AE8-18A6-4A5D-A4A6-F234CCC9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80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00D16-4570-412E-846E-E4EE0A20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1BCD97-7C71-43FC-A402-AB17C3CB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0A1056-714E-4CA1-87F8-98637F4A5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1C226FC-FECD-494A-BA92-A51E1672B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42F540D-B653-4A39-A43C-459EB7D13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EC4E38D-C4D4-4C2F-928F-C3F5DF7E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B6672BB-7F62-4AE4-BDED-C3E28767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D548FEE-22D2-46CB-953A-7CB66B9D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9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814C86-84A7-41B5-9216-9EA81C36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64886B6-3396-4E2B-AF47-6CD6C871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778DBA-F99A-4576-A562-D580E6F7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DFFD95F-21E2-4D00-A3DE-9794A100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8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0C2BB48-AD75-4EED-8D0F-7FA4CD77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F016FBC-06C8-4ED2-8402-41B01CE8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1D0925-6306-4F2B-93F3-17CF2F48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68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A5FA9-79C0-4ABD-B877-B588F0F7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7FC1A6-596B-4A1C-B06A-77BEB740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A12DEE-4695-4343-8A69-ECB063D1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37546B-F6D6-4CE8-923E-5820A254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B2549F-306F-40A1-A9A0-B3E3B70D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3BC267-CADA-42F2-A714-40CDB498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59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AAE95-9C4B-4A2A-83FB-7957D215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EED717-E908-4365-83A6-1DEA3694E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CE416B-1106-43A7-8308-D4EA61FF9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B614C8-FB5F-47A6-8914-1C8A6B5C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36CC2E-44C1-46F4-97E5-7146C1DB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5D5317-68C0-4C76-A80B-29790564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40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4DB275-7FA6-49DA-BDF6-0EC83F65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1057EB-4ADF-4E49-973C-78B093D1B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1ABA57-AEDE-497E-984D-FC4DEF1B1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70B3-1580-4A3D-91CE-C09F3ABC28C2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78CA60-DFA3-4A60-B9ED-EDE7FC61B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35FC22-1132-4284-ABE3-E10D351C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E75C-6AC6-4909-8313-0180D77DE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6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8F8248-2A5C-4809-B2A2-EF7E2A27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1852"/>
            <a:ext cx="12192000" cy="4147793"/>
          </a:xfrm>
        </p:spPr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Kalendarz przygotowany na </a:t>
            </a:r>
            <a:b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XVII Dzielnicowy Konkurs Katyński </a:t>
            </a:r>
            <a:b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przez Martę Gródek i Justynę </a:t>
            </a:r>
            <a:r>
              <a:rPr lang="pl-PL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Wadełek</a:t>
            </a:r>
            <a: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uczennice klasy 2ep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1E2CCC-8866-4032-858F-429BAEF1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6338"/>
            <a:ext cx="9144000" cy="10416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485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64F25F-41CF-4A46-BFAF-0A28667D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540765-8843-4FD0-BBEC-BFC20AD3E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4" y="35661"/>
            <a:ext cx="4775911" cy="6786677"/>
          </a:xfrm>
        </p:spPr>
      </p:pic>
    </p:spTree>
    <p:extLst>
      <p:ext uri="{BB962C8B-B14F-4D97-AF65-F5344CB8AC3E}">
        <p14:creationId xmlns:p14="http://schemas.microsoft.com/office/powerpoint/2010/main" val="262743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E02B7-6340-498C-BC5D-BE61198F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1ED8124-6515-4B28-B98B-77C8DE4CD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33" y="34290"/>
            <a:ext cx="4726533" cy="6789420"/>
          </a:xfrm>
        </p:spPr>
      </p:pic>
    </p:spTree>
    <p:extLst>
      <p:ext uri="{BB962C8B-B14F-4D97-AF65-F5344CB8AC3E}">
        <p14:creationId xmlns:p14="http://schemas.microsoft.com/office/powerpoint/2010/main" val="23522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F1D1FB-0013-41B3-B9F6-FCA54C49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32FE7D9-3254-4C9E-8633-14288C1D3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68" y="34290"/>
            <a:ext cx="4855464" cy="6789420"/>
          </a:xfrm>
        </p:spPr>
      </p:pic>
    </p:spTree>
    <p:extLst>
      <p:ext uri="{BB962C8B-B14F-4D97-AF65-F5344CB8AC3E}">
        <p14:creationId xmlns:p14="http://schemas.microsoft.com/office/powerpoint/2010/main" val="190736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63758-BC81-4754-A74A-66B51814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BF44FB5-45FB-441C-9BEF-8644BE85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32" y="32918"/>
            <a:ext cx="4967935" cy="6792163"/>
          </a:xfrm>
        </p:spPr>
      </p:pic>
    </p:spTree>
    <p:extLst>
      <p:ext uri="{BB962C8B-B14F-4D97-AF65-F5344CB8AC3E}">
        <p14:creationId xmlns:p14="http://schemas.microsoft.com/office/powerpoint/2010/main" val="344126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BA2585-74D8-4B2B-9DB1-D9EAA0DA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0666B5-FF79-403C-871D-D37DD8EFE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95" y="34290"/>
            <a:ext cx="4877409" cy="6789420"/>
          </a:xfrm>
        </p:spPr>
      </p:pic>
    </p:spTree>
    <p:extLst>
      <p:ext uri="{BB962C8B-B14F-4D97-AF65-F5344CB8AC3E}">
        <p14:creationId xmlns:p14="http://schemas.microsoft.com/office/powerpoint/2010/main" val="90094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5373D4-B2D5-4931-BFAF-A6634962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734A96-0E7C-43DA-B834-CFD4753D5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55" y="34290"/>
            <a:ext cx="5066690" cy="6789420"/>
          </a:xfrm>
        </p:spPr>
      </p:pic>
    </p:spTree>
    <p:extLst>
      <p:ext uri="{BB962C8B-B14F-4D97-AF65-F5344CB8AC3E}">
        <p14:creationId xmlns:p14="http://schemas.microsoft.com/office/powerpoint/2010/main" val="233531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2BF99-B406-47AE-BA13-7410E399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85B1A00-5223-4150-B334-CE74EBAC5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06" y="34290"/>
            <a:ext cx="4926787" cy="6789420"/>
          </a:xfrm>
        </p:spPr>
      </p:pic>
    </p:spTree>
    <p:extLst>
      <p:ext uri="{BB962C8B-B14F-4D97-AF65-F5344CB8AC3E}">
        <p14:creationId xmlns:p14="http://schemas.microsoft.com/office/powerpoint/2010/main" val="17886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0FC1D-CA12-4E20-B641-5307FFE8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A46B8FD-398B-4CC3-A68D-66F8F9F8E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97" y="37033"/>
            <a:ext cx="4839005" cy="6783933"/>
          </a:xfrm>
        </p:spPr>
      </p:pic>
    </p:spTree>
    <p:extLst>
      <p:ext uri="{BB962C8B-B14F-4D97-AF65-F5344CB8AC3E}">
        <p14:creationId xmlns:p14="http://schemas.microsoft.com/office/powerpoint/2010/main" val="23811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7CE2BB-DADE-4E4B-BECB-84BB0D6A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8F11EAA-E3DC-4E95-8CD3-92C74C258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53" y="35661"/>
            <a:ext cx="4863694" cy="6786677"/>
          </a:xfrm>
        </p:spPr>
      </p:pic>
    </p:spTree>
    <p:extLst>
      <p:ext uri="{BB962C8B-B14F-4D97-AF65-F5344CB8AC3E}">
        <p14:creationId xmlns:p14="http://schemas.microsoft.com/office/powerpoint/2010/main" val="375568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B2B6F-2649-461D-95A7-50B09A7F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F56EAF-0E1E-41B2-8633-CC755E17D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84" y="35661"/>
            <a:ext cx="4828032" cy="6786677"/>
          </a:xfrm>
        </p:spPr>
      </p:pic>
    </p:spTree>
    <p:extLst>
      <p:ext uri="{BB962C8B-B14F-4D97-AF65-F5344CB8AC3E}">
        <p14:creationId xmlns:p14="http://schemas.microsoft.com/office/powerpoint/2010/main" val="155356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842662-64B3-4C9E-B90D-533A53BF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014A4DA-6A13-414F-8C87-4290C10A5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5" y="34290"/>
            <a:ext cx="4825289" cy="6789420"/>
          </a:xfrm>
        </p:spPr>
      </p:pic>
    </p:spTree>
    <p:extLst>
      <p:ext uri="{BB962C8B-B14F-4D97-AF65-F5344CB8AC3E}">
        <p14:creationId xmlns:p14="http://schemas.microsoft.com/office/powerpoint/2010/main" val="299174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E20C0-6C55-4D6C-ADE6-EC3819AB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5116C56-5502-493E-96D1-E07C8D020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99" y="32918"/>
            <a:ext cx="4819802" cy="6792163"/>
          </a:xfrm>
        </p:spPr>
      </p:pic>
    </p:spTree>
    <p:extLst>
      <p:ext uri="{BB962C8B-B14F-4D97-AF65-F5344CB8AC3E}">
        <p14:creationId xmlns:p14="http://schemas.microsoft.com/office/powerpoint/2010/main" val="28791851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Panoramiczny</PresentationFormat>
  <Paragraphs>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Kalendarz przygotowany na  XVII Dzielnicowy Konkurs Katyński  przez Martę Gródek i Justynę Wadełek uczennice klasy 2ep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Kalendarz przygotowany na  XVII Dzielnicowy Konkurs Katyński  przez Martę Gródek i Justynę Wadełek uczennice klasy 2ep</dc:title>
  <dc:creator>Tomasz Ładziak</dc:creator>
  <cp:lastModifiedBy>M. Bagińska</cp:lastModifiedBy>
  <cp:revision>3</cp:revision>
  <dcterms:created xsi:type="dcterms:W3CDTF">2020-12-20T08:14:06Z</dcterms:created>
  <dcterms:modified xsi:type="dcterms:W3CDTF">2020-12-21T17:34:07Z</dcterms:modified>
</cp:coreProperties>
</file>