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18288000" cy="10287000"/>
  <p:notesSz cx="6858000" cy="9144000"/>
  <p:embeddedFontLst>
    <p:embeddedFont>
      <p:font typeface="Canva Sans Bold" panose="020B0604020202020204" charset="0"/>
      <p:regular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C0E1793-AD3E-FF5A-0348-377A5E5B68AA}"/>
              </a:ext>
            </a:extLst>
          </p:cNvPr>
          <p:cNvSpPr txBox="1"/>
          <p:nvPr/>
        </p:nvSpPr>
        <p:spPr>
          <a:xfrm>
            <a:off x="0" y="190500"/>
            <a:ext cx="1828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Konkurs na Najpiękniejszy Stroik Bożonarodzeniowy 2025</a:t>
            </a:r>
            <a:endParaRPr lang="en-US" sz="7200" b="1" dirty="0">
              <a:gradFill>
                <a:gsLst>
                  <a:gs pos="0">
                    <a:srgbClr val="FF66C4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endParaRPr lang="pl-PL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461278FC-BC68-377C-FFF9-AAB75E524156}"/>
              </a:ext>
            </a:extLst>
          </p:cNvPr>
          <p:cNvSpPr/>
          <p:nvPr/>
        </p:nvSpPr>
        <p:spPr>
          <a:xfrm>
            <a:off x="828221" y="3086099"/>
            <a:ext cx="8347310" cy="6260483"/>
          </a:xfrm>
          <a:custGeom>
            <a:avLst/>
            <a:gdLst/>
            <a:ahLst/>
            <a:cxnLst/>
            <a:rect l="l" t="t" r="r" b="b"/>
            <a:pathLst>
              <a:path w="7195957" h="5396968">
                <a:moveTo>
                  <a:pt x="0" y="0"/>
                </a:moveTo>
                <a:lnTo>
                  <a:pt x="7195957" y="0"/>
                </a:lnTo>
                <a:lnTo>
                  <a:pt x="7195957" y="5396968"/>
                </a:lnTo>
                <a:lnTo>
                  <a:pt x="0" y="5396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30FC888-8FBA-854F-2578-1F2E735CFDEA}"/>
              </a:ext>
            </a:extLst>
          </p:cNvPr>
          <p:cNvSpPr/>
          <p:nvPr/>
        </p:nvSpPr>
        <p:spPr>
          <a:xfrm>
            <a:off x="9419027" y="3086099"/>
            <a:ext cx="8653089" cy="6297123"/>
          </a:xfrm>
          <a:custGeom>
            <a:avLst/>
            <a:gdLst/>
            <a:ahLst/>
            <a:cxnLst/>
            <a:rect l="l" t="t" r="r" b="b"/>
            <a:pathLst>
              <a:path w="7725972" h="5622431">
                <a:moveTo>
                  <a:pt x="0" y="0"/>
                </a:moveTo>
                <a:lnTo>
                  <a:pt x="7725972" y="0"/>
                </a:lnTo>
                <a:lnTo>
                  <a:pt x="7725972" y="5622431"/>
                </a:lnTo>
                <a:lnTo>
                  <a:pt x="0" y="5622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45" b="-2314"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8316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A6A6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86800" y="900110"/>
            <a:ext cx="8206877" cy="8229600"/>
          </a:xfrm>
          <a:custGeom>
            <a:avLst/>
            <a:gdLst/>
            <a:ahLst/>
            <a:cxnLst/>
            <a:rect l="l" t="t" r="r" b="b"/>
            <a:pathLst>
              <a:path w="8206877" h="8229600">
                <a:moveTo>
                  <a:pt x="0" y="0"/>
                </a:moveTo>
                <a:lnTo>
                  <a:pt x="8206877" y="0"/>
                </a:lnTo>
                <a:lnTo>
                  <a:pt x="82068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08" t="-38038" r="-21306" b="-562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981200" y="1028698"/>
            <a:ext cx="5786438" cy="7972425"/>
          </a:xfrm>
          <a:custGeom>
            <a:avLst/>
            <a:gdLst/>
            <a:ahLst/>
            <a:cxnLst/>
            <a:rect l="l" t="t" r="r" b="b"/>
            <a:pathLst>
              <a:path w="5786438" h="7972425">
                <a:moveTo>
                  <a:pt x="0" y="0"/>
                </a:moveTo>
                <a:lnTo>
                  <a:pt x="5786438" y="0"/>
                </a:lnTo>
                <a:lnTo>
                  <a:pt x="5786438" y="7972425"/>
                </a:lnTo>
                <a:lnTo>
                  <a:pt x="0" y="79724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66" r="-166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FE9E5-DE5D-0476-B933-4F9681CB160C}"/>
              </a:ext>
            </a:extLst>
          </p:cNvPr>
          <p:cNvSpPr txBox="1"/>
          <p:nvPr/>
        </p:nvSpPr>
        <p:spPr>
          <a:xfrm>
            <a:off x="0" y="114300"/>
            <a:ext cx="1828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III miejsce</a:t>
            </a:r>
            <a:b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  Bartosz Ludwiczak i Oliwia </a:t>
            </a:r>
            <a:r>
              <a:rPr lang="pl-PL" sz="4400" b="1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Stagun</a:t>
            </a:r>
            <a: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 kl. 2h</a:t>
            </a:r>
            <a:endParaRPr lang="pl-PL" sz="4400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00A31CC-EE20-7429-50D2-826C0D055497}"/>
              </a:ext>
            </a:extLst>
          </p:cNvPr>
          <p:cNvSpPr/>
          <p:nvPr/>
        </p:nvSpPr>
        <p:spPr>
          <a:xfrm>
            <a:off x="5287147" y="1790700"/>
            <a:ext cx="7713705" cy="8229600"/>
          </a:xfrm>
          <a:custGeom>
            <a:avLst/>
            <a:gdLst/>
            <a:ahLst/>
            <a:cxnLst/>
            <a:rect l="l" t="t" r="r" b="b"/>
            <a:pathLst>
              <a:path w="7713705" h="8229600">
                <a:moveTo>
                  <a:pt x="0" y="0"/>
                </a:moveTo>
                <a:lnTo>
                  <a:pt x="7713705" y="0"/>
                </a:lnTo>
                <a:lnTo>
                  <a:pt x="77137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87" r="-29062"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576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30957EC-ABA7-6A81-EB67-3E28CE50166D}"/>
              </a:ext>
            </a:extLst>
          </p:cNvPr>
          <p:cNvSpPr txBox="1"/>
          <p:nvPr/>
        </p:nvSpPr>
        <p:spPr>
          <a:xfrm>
            <a:off x="0" y="0"/>
            <a:ext cx="1828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II miejsce</a:t>
            </a:r>
            <a:b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  Julia </a:t>
            </a:r>
            <a:r>
              <a:rPr lang="pl-PL" sz="4400" b="1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Bereda</a:t>
            </a:r>
            <a: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 i Justyna </a:t>
            </a:r>
            <a:r>
              <a:rPr lang="pl-PL" sz="4400" b="1" i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Ropiak</a:t>
            </a:r>
            <a: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 kl. 1h</a:t>
            </a:r>
            <a:endParaRPr lang="pl-PL" sz="4400" dirty="0"/>
          </a:p>
          <a:p>
            <a:pPr algn="ctr"/>
            <a:endParaRPr lang="pl-PL" sz="4400" dirty="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00E23C7-D826-3737-62B4-D21251EC7282}"/>
              </a:ext>
            </a:extLst>
          </p:cNvPr>
          <p:cNvSpPr/>
          <p:nvPr/>
        </p:nvSpPr>
        <p:spPr>
          <a:xfrm>
            <a:off x="5418812" y="1714500"/>
            <a:ext cx="7450376" cy="8229600"/>
          </a:xfrm>
          <a:custGeom>
            <a:avLst/>
            <a:gdLst/>
            <a:ahLst/>
            <a:cxnLst/>
            <a:rect l="l" t="t" r="r" b="b"/>
            <a:pathLst>
              <a:path w="7450376" h="8229600">
                <a:moveTo>
                  <a:pt x="0" y="0"/>
                </a:moveTo>
                <a:lnTo>
                  <a:pt x="7450376" y="0"/>
                </a:lnTo>
                <a:lnTo>
                  <a:pt x="74503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041" r="-12236"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853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16F291D-D59E-1C50-EB59-B041BAFB49EC}"/>
              </a:ext>
            </a:extLst>
          </p:cNvPr>
          <p:cNvSpPr txBox="1"/>
          <p:nvPr/>
        </p:nvSpPr>
        <p:spPr>
          <a:xfrm>
            <a:off x="0" y="0"/>
            <a:ext cx="18288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I miejsce</a:t>
            </a:r>
            <a:b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pl-PL" sz="44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  Julia Nowak i Nikola Szymczak kl. 1h</a:t>
            </a:r>
            <a:endParaRPr lang="pl-PL" sz="4400" dirty="0"/>
          </a:p>
          <a:p>
            <a:endParaRPr lang="pl-PL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27ACA98-ED86-48F4-DD07-071BD3C8CE15}"/>
              </a:ext>
            </a:extLst>
          </p:cNvPr>
          <p:cNvSpPr/>
          <p:nvPr/>
        </p:nvSpPr>
        <p:spPr>
          <a:xfrm>
            <a:off x="5882214" y="1710030"/>
            <a:ext cx="6523572" cy="8229600"/>
          </a:xfrm>
          <a:custGeom>
            <a:avLst/>
            <a:gdLst/>
            <a:ahLst/>
            <a:cxnLst/>
            <a:rect l="l" t="t" r="r" b="b"/>
            <a:pathLst>
              <a:path w="6523572" h="8229600">
                <a:moveTo>
                  <a:pt x="0" y="0"/>
                </a:moveTo>
                <a:lnTo>
                  <a:pt x="6523572" y="0"/>
                </a:lnTo>
                <a:lnTo>
                  <a:pt x="6523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54" r="-3799" b="-4854"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058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47563" y="109271"/>
            <a:ext cx="6372396" cy="4175582"/>
          </a:xfrm>
          <a:custGeom>
            <a:avLst/>
            <a:gdLst/>
            <a:ahLst/>
            <a:cxnLst/>
            <a:rect l="l" t="t" r="r" b="b"/>
            <a:pathLst>
              <a:path w="6372396" h="4175582">
                <a:moveTo>
                  <a:pt x="0" y="0"/>
                </a:moveTo>
                <a:lnTo>
                  <a:pt x="6372396" y="0"/>
                </a:lnTo>
                <a:lnTo>
                  <a:pt x="6372396" y="4175583"/>
                </a:lnTo>
                <a:lnTo>
                  <a:pt x="0" y="4175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29" b="-7229"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4847563" y="4336956"/>
            <a:ext cx="6372396" cy="5722148"/>
          </a:xfrm>
          <a:custGeom>
            <a:avLst/>
            <a:gdLst/>
            <a:ahLst/>
            <a:cxnLst/>
            <a:rect l="l" t="t" r="r" b="b"/>
            <a:pathLst>
              <a:path w="6372396" h="5722148">
                <a:moveTo>
                  <a:pt x="0" y="0"/>
                </a:moveTo>
                <a:lnTo>
                  <a:pt x="6372396" y="0"/>
                </a:lnTo>
                <a:lnTo>
                  <a:pt x="6372396" y="5722148"/>
                </a:lnTo>
                <a:lnTo>
                  <a:pt x="0" y="5722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946" t="-10160" r="-15946"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277" y="6918313"/>
            <a:ext cx="4539361" cy="3140791"/>
          </a:xfrm>
          <a:custGeom>
            <a:avLst/>
            <a:gdLst/>
            <a:ahLst/>
            <a:cxnLst/>
            <a:rect l="l" t="t" r="r" b="b"/>
            <a:pathLst>
              <a:path w="4539361" h="3140791">
                <a:moveTo>
                  <a:pt x="0" y="0"/>
                </a:moveTo>
                <a:lnTo>
                  <a:pt x="4539361" y="0"/>
                </a:lnTo>
                <a:lnTo>
                  <a:pt x="4539361" y="3140791"/>
                </a:lnTo>
                <a:lnTo>
                  <a:pt x="0" y="31407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44" t="-20199" r="-5444"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46277" y="109271"/>
            <a:ext cx="4539361" cy="3404521"/>
          </a:xfrm>
          <a:custGeom>
            <a:avLst/>
            <a:gdLst/>
            <a:ahLst/>
            <a:cxnLst/>
            <a:rect l="l" t="t" r="r" b="b"/>
            <a:pathLst>
              <a:path w="4539361" h="3404521">
                <a:moveTo>
                  <a:pt x="0" y="0"/>
                </a:moveTo>
                <a:lnTo>
                  <a:pt x="4539361" y="0"/>
                </a:lnTo>
                <a:lnTo>
                  <a:pt x="4539361" y="3404521"/>
                </a:lnTo>
                <a:lnTo>
                  <a:pt x="0" y="34045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1381884" y="109271"/>
            <a:ext cx="6674609" cy="5005956"/>
          </a:xfrm>
          <a:custGeom>
            <a:avLst/>
            <a:gdLst/>
            <a:ahLst/>
            <a:cxnLst/>
            <a:rect l="l" t="t" r="r" b="b"/>
            <a:pathLst>
              <a:path w="6674609" h="5005956">
                <a:moveTo>
                  <a:pt x="0" y="0"/>
                </a:moveTo>
                <a:lnTo>
                  <a:pt x="6674609" y="0"/>
                </a:lnTo>
                <a:lnTo>
                  <a:pt x="6674609" y="5005957"/>
                </a:lnTo>
                <a:lnTo>
                  <a:pt x="0" y="5005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46277" y="3585830"/>
            <a:ext cx="4539361" cy="3260445"/>
          </a:xfrm>
          <a:custGeom>
            <a:avLst/>
            <a:gdLst/>
            <a:ahLst/>
            <a:cxnLst/>
            <a:rect l="l" t="t" r="r" b="b"/>
            <a:pathLst>
              <a:path w="4539361" h="3260445">
                <a:moveTo>
                  <a:pt x="0" y="0"/>
                </a:moveTo>
                <a:lnTo>
                  <a:pt x="4539361" y="0"/>
                </a:lnTo>
                <a:lnTo>
                  <a:pt x="4539361" y="3260445"/>
                </a:lnTo>
                <a:lnTo>
                  <a:pt x="0" y="3260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866" t="-14581" r="-4866"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381884" y="5216052"/>
            <a:ext cx="6674609" cy="5005956"/>
          </a:xfrm>
          <a:custGeom>
            <a:avLst/>
            <a:gdLst/>
            <a:ahLst/>
            <a:cxnLst/>
            <a:rect l="l" t="t" r="r" b="b"/>
            <a:pathLst>
              <a:path w="6674609" h="5005956">
                <a:moveTo>
                  <a:pt x="0" y="0"/>
                </a:moveTo>
                <a:lnTo>
                  <a:pt x="6674609" y="0"/>
                </a:lnTo>
                <a:lnTo>
                  <a:pt x="6674609" y="5005957"/>
                </a:lnTo>
                <a:lnTo>
                  <a:pt x="0" y="50059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737373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685" y="1028700"/>
            <a:ext cx="8701315" cy="8187640"/>
          </a:xfrm>
          <a:custGeom>
            <a:avLst/>
            <a:gdLst/>
            <a:ahLst/>
            <a:cxnLst/>
            <a:rect l="l" t="t" r="r" b="b"/>
            <a:pathLst>
              <a:path w="8701315" h="8187640">
                <a:moveTo>
                  <a:pt x="0" y="0"/>
                </a:moveTo>
                <a:lnTo>
                  <a:pt x="8701315" y="0"/>
                </a:lnTo>
                <a:lnTo>
                  <a:pt x="8701315" y="8187640"/>
                </a:lnTo>
                <a:lnTo>
                  <a:pt x="0" y="8187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92" r="-14169"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735728" y="1028700"/>
            <a:ext cx="6523572" cy="8229600"/>
          </a:xfrm>
          <a:custGeom>
            <a:avLst/>
            <a:gdLst/>
            <a:ahLst/>
            <a:cxnLst/>
            <a:rect l="l" t="t" r="r" b="b"/>
            <a:pathLst>
              <a:path w="6523572" h="8229600">
                <a:moveTo>
                  <a:pt x="0" y="0"/>
                </a:moveTo>
                <a:lnTo>
                  <a:pt x="6523572" y="0"/>
                </a:lnTo>
                <a:lnTo>
                  <a:pt x="6523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54" r="-3799" b="-4854"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427271"/>
            <a:ext cx="7326488" cy="7432457"/>
          </a:xfrm>
          <a:custGeom>
            <a:avLst/>
            <a:gdLst/>
            <a:ahLst/>
            <a:cxnLst/>
            <a:rect l="l" t="t" r="r" b="b"/>
            <a:pathLst>
              <a:path w="7326488" h="7432457">
                <a:moveTo>
                  <a:pt x="0" y="0"/>
                </a:moveTo>
                <a:lnTo>
                  <a:pt x="7326488" y="0"/>
                </a:lnTo>
                <a:lnTo>
                  <a:pt x="7326488" y="7432458"/>
                </a:lnTo>
                <a:lnTo>
                  <a:pt x="0" y="7432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79" r="-23082"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000670" y="1427271"/>
            <a:ext cx="8258630" cy="7432457"/>
          </a:xfrm>
          <a:custGeom>
            <a:avLst/>
            <a:gdLst/>
            <a:ahLst/>
            <a:cxnLst/>
            <a:rect l="l" t="t" r="r" b="b"/>
            <a:pathLst>
              <a:path w="8258630" h="7432457">
                <a:moveTo>
                  <a:pt x="0" y="0"/>
                </a:moveTo>
                <a:lnTo>
                  <a:pt x="8258630" y="0"/>
                </a:lnTo>
                <a:lnTo>
                  <a:pt x="8258630" y="7432458"/>
                </a:lnTo>
                <a:lnTo>
                  <a:pt x="0" y="7432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97" r="-9997"/>
            </a:stretch>
          </a:blipFill>
          <a:effectLst>
            <a:softEdge rad="112522"/>
          </a:effec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88888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6832491" cy="8229600"/>
          </a:xfrm>
          <a:custGeom>
            <a:avLst/>
            <a:gdLst/>
            <a:ahLst/>
            <a:cxnLst/>
            <a:rect l="l" t="t" r="r" b="b"/>
            <a:pathLst>
              <a:path w="6832491" h="8229600">
                <a:moveTo>
                  <a:pt x="0" y="0"/>
                </a:moveTo>
                <a:lnTo>
                  <a:pt x="6832491" y="0"/>
                </a:lnTo>
                <a:lnTo>
                  <a:pt x="68324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99" t="-7451" b="-745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144000" y="1059030"/>
            <a:ext cx="7285162" cy="8199270"/>
          </a:xfrm>
          <a:custGeom>
            <a:avLst/>
            <a:gdLst/>
            <a:ahLst/>
            <a:cxnLst/>
            <a:rect l="l" t="t" r="r" b="b"/>
            <a:pathLst>
              <a:path w="7285162" h="8199270">
                <a:moveTo>
                  <a:pt x="0" y="0"/>
                </a:moveTo>
                <a:lnTo>
                  <a:pt x="7285162" y="0"/>
                </a:lnTo>
                <a:lnTo>
                  <a:pt x="7285162" y="8199270"/>
                </a:lnTo>
                <a:lnTo>
                  <a:pt x="0" y="8199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768" r="-23294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A6A6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3600" y="1490458"/>
            <a:ext cx="7230565" cy="7306081"/>
          </a:xfrm>
          <a:custGeom>
            <a:avLst/>
            <a:gdLst/>
            <a:ahLst/>
            <a:cxnLst/>
            <a:rect l="l" t="t" r="r" b="b"/>
            <a:pathLst>
              <a:path w="7230565" h="7306081">
                <a:moveTo>
                  <a:pt x="0" y="0"/>
                </a:moveTo>
                <a:lnTo>
                  <a:pt x="7230565" y="0"/>
                </a:lnTo>
                <a:lnTo>
                  <a:pt x="7230565" y="7306081"/>
                </a:lnTo>
                <a:lnTo>
                  <a:pt x="0" y="7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44" r="-1678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28700" y="1490459"/>
            <a:ext cx="8115300" cy="7306081"/>
          </a:xfrm>
          <a:custGeom>
            <a:avLst/>
            <a:gdLst/>
            <a:ahLst/>
            <a:cxnLst/>
            <a:rect l="l" t="t" r="r" b="b"/>
            <a:pathLst>
              <a:path w="8115300" h="7306081">
                <a:moveTo>
                  <a:pt x="0" y="0"/>
                </a:moveTo>
                <a:lnTo>
                  <a:pt x="8115300" y="0"/>
                </a:lnTo>
                <a:lnTo>
                  <a:pt x="8115300" y="7306081"/>
                </a:lnTo>
                <a:lnTo>
                  <a:pt x="0" y="7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47" r="-1349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A6A6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5595" y="1028700"/>
            <a:ext cx="7713705" cy="8229600"/>
          </a:xfrm>
          <a:custGeom>
            <a:avLst/>
            <a:gdLst/>
            <a:ahLst/>
            <a:cxnLst/>
            <a:rect l="l" t="t" r="r" b="b"/>
            <a:pathLst>
              <a:path w="7713705" h="8229600">
                <a:moveTo>
                  <a:pt x="0" y="0"/>
                </a:moveTo>
                <a:lnTo>
                  <a:pt x="7713705" y="0"/>
                </a:lnTo>
                <a:lnTo>
                  <a:pt x="77137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87" r="-2906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7696175" cy="8229600"/>
          </a:xfrm>
          <a:custGeom>
            <a:avLst/>
            <a:gdLst/>
            <a:ahLst/>
            <a:cxnLst/>
            <a:rect l="l" t="t" r="r" b="b"/>
            <a:pathLst>
              <a:path w="7696175" h="8229600">
                <a:moveTo>
                  <a:pt x="0" y="0"/>
                </a:moveTo>
                <a:lnTo>
                  <a:pt x="7696175" y="0"/>
                </a:lnTo>
                <a:lnTo>
                  <a:pt x="76961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08" r="-2786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A6A6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7450376" cy="8229600"/>
          </a:xfrm>
          <a:custGeom>
            <a:avLst/>
            <a:gdLst/>
            <a:ahLst/>
            <a:cxnLst/>
            <a:rect l="l" t="t" r="r" b="b"/>
            <a:pathLst>
              <a:path w="7450376" h="8229600">
                <a:moveTo>
                  <a:pt x="0" y="0"/>
                </a:moveTo>
                <a:lnTo>
                  <a:pt x="7450376" y="0"/>
                </a:lnTo>
                <a:lnTo>
                  <a:pt x="74503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041" r="-1223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665169" y="1028700"/>
            <a:ext cx="7594131" cy="8229600"/>
          </a:xfrm>
          <a:custGeom>
            <a:avLst/>
            <a:gdLst/>
            <a:ahLst/>
            <a:cxnLst/>
            <a:rect l="l" t="t" r="r" b="b"/>
            <a:pathLst>
              <a:path w="7594131" h="8229600">
                <a:moveTo>
                  <a:pt x="0" y="0"/>
                </a:moveTo>
                <a:lnTo>
                  <a:pt x="7594131" y="0"/>
                </a:lnTo>
                <a:lnTo>
                  <a:pt x="75941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764" r="-1872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A6A6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15400" y="1240448"/>
            <a:ext cx="8463400" cy="8017852"/>
          </a:xfrm>
          <a:custGeom>
            <a:avLst/>
            <a:gdLst/>
            <a:ahLst/>
            <a:cxnLst/>
            <a:rect l="l" t="t" r="r" b="b"/>
            <a:pathLst>
              <a:path w="8463400" h="8017852">
                <a:moveTo>
                  <a:pt x="0" y="0"/>
                </a:moveTo>
                <a:lnTo>
                  <a:pt x="8463400" y="0"/>
                </a:lnTo>
                <a:lnTo>
                  <a:pt x="8463400" y="8017852"/>
                </a:lnTo>
                <a:lnTo>
                  <a:pt x="0" y="8017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155" b="-1558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196794" y="1134574"/>
            <a:ext cx="7379819" cy="8229600"/>
          </a:xfrm>
          <a:custGeom>
            <a:avLst/>
            <a:gdLst/>
            <a:ahLst/>
            <a:cxnLst/>
            <a:rect l="l" t="t" r="r" b="b"/>
            <a:pathLst>
              <a:path w="7379819" h="8229600">
                <a:moveTo>
                  <a:pt x="0" y="0"/>
                </a:moveTo>
                <a:lnTo>
                  <a:pt x="7379819" y="0"/>
                </a:lnTo>
                <a:lnTo>
                  <a:pt x="73798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788" r="-31985" b="-476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42</Words>
  <Application>Microsoft Office PowerPoint</Application>
  <PresentationFormat>Niestandardowy</PresentationFormat>
  <Paragraphs>4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Canva Sans Bold</vt:lpstr>
      <vt:lpstr>Comic Sans MS</vt:lpstr>
      <vt:lpstr>Calibri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 na Najpiękniejszy Stroik Bożonarodzeniowy 2025</dc:title>
  <dc:creator>Tomasz Ładziak</dc:creator>
  <cp:lastModifiedBy>Tomasz Ładziak</cp:lastModifiedBy>
  <cp:revision>3</cp:revision>
  <dcterms:created xsi:type="dcterms:W3CDTF">2006-08-16T00:00:00Z</dcterms:created>
  <dcterms:modified xsi:type="dcterms:W3CDTF">2025-12-17T18:52:44Z</dcterms:modified>
  <dc:identifier>DAG7ZJP8fRc</dc:identifier>
</cp:coreProperties>
</file>